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Quicksand" panose="020B0604020202020204" charset="0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1acc8f2b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1acc8f2b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1acc8f2b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1acc8f2b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1acc8f2bf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1acc8f2bf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1acc8f2b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1acc8f2b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1acc8f2b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1acc8f2b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1acc8f2b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1acc8f2b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1acc8f2b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1acc8f2b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1acc8f2b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1acc8f2bf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PEXISE</a:t>
            </a:r>
            <a:r>
              <a:rPr lang="en" u="sng"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is my new school!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September 2022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This is my new school!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20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This is what the hallway looks like.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500" y="457200"/>
            <a:ext cx="5719501" cy="42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13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There are washrooms I can use.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381000"/>
            <a:ext cx="2808001" cy="445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l="11666" r="11880"/>
          <a:stretch/>
        </p:blipFill>
        <p:spPr>
          <a:xfrm>
            <a:off x="6465600" y="304800"/>
            <a:ext cx="2373599" cy="4538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446800" cy="16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This is one of our classrooms. 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900" y="152400"/>
            <a:ext cx="6080701" cy="456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981700" cy="22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 classrooms have places for us to hang our coats and bags.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t="26578"/>
          <a:stretch/>
        </p:blipFill>
        <p:spPr>
          <a:xfrm>
            <a:off x="3445800" y="168476"/>
            <a:ext cx="4377750" cy="48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20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 can go to the office if I need help or if I am hurt.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284900"/>
            <a:ext cx="2808000" cy="15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There will be fun places to play outside.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500" y="381000"/>
            <a:ext cx="5719501" cy="450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859700"/>
            <a:ext cx="2271564" cy="302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There will be many new people for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me to meet at my new school.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 might be nervous, but that’s normal.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 am excited to start at my new school too!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16DA3CD6A6147A679F7F122110DDE" ma:contentTypeVersion="14" ma:contentTypeDescription="Create a new document." ma:contentTypeScope="" ma:versionID="afaf29c1399f84e939d4b66ca192ff0f">
  <xsd:schema xmlns:xsd="http://www.w3.org/2001/XMLSchema" xmlns:xs="http://www.w3.org/2001/XMLSchema" xmlns:p="http://schemas.microsoft.com/office/2006/metadata/properties" xmlns:ns3="61965d1f-98f9-4862-b0c5-d765fffe6afc" xmlns:ns4="8497624e-cee1-43f6-a71b-86ba090f9046" targetNamespace="http://schemas.microsoft.com/office/2006/metadata/properties" ma:root="true" ma:fieldsID="8338d73bd84b65589198b519851681cd" ns3:_="" ns4:_="">
    <xsd:import namespace="61965d1f-98f9-4862-b0c5-d765fffe6afc"/>
    <xsd:import namespace="8497624e-cee1-43f6-a71b-86ba090f90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65d1f-98f9-4862-b0c5-d765fffe6a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624e-cee1-43f6-a71b-86ba090f9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D922C5-F6A8-47A2-8C72-40DC98F3420C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61965d1f-98f9-4862-b0c5-d765fffe6afc"/>
    <ds:schemaRef ds:uri="8497624e-cee1-43f6-a71b-86ba090f9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7E696B-6F1A-4145-9F7E-FC83E111DC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8657E-18AB-46D4-A0FB-3986C7848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65d1f-98f9-4862-b0c5-d765fffe6afc"/>
    <ds:schemaRef ds:uri="8497624e-cee1-43f6-a71b-86ba090f9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(16:9)</PresentationFormat>
  <Paragraphs>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Source Code Pro</vt:lpstr>
      <vt:lpstr>Quicksand</vt:lpstr>
      <vt:lpstr>Amatic SC</vt:lpstr>
      <vt:lpstr>Arial</vt:lpstr>
      <vt:lpstr>Beach Day</vt:lpstr>
      <vt:lpstr>PEXISEN is my new school!</vt:lpstr>
      <vt:lpstr>This is my new school!</vt:lpstr>
      <vt:lpstr>This is what the hallway looks like. </vt:lpstr>
      <vt:lpstr>There are washrooms I can use.</vt:lpstr>
      <vt:lpstr>This is one of our classrooms. </vt:lpstr>
      <vt:lpstr>The classrooms have places for us to hang our coats and bags. </vt:lpstr>
      <vt:lpstr>I can go to the office if I need help or if I am hurt.</vt:lpstr>
      <vt:lpstr>There will be fun places to play outside.</vt:lpstr>
      <vt:lpstr>There will be many new people for  me to meet at my new school.   I might be nervous, but that’s normal.  I am excited to start at my new school too!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PEXISEN is my new school!</dc:title>
  <dc:creator>Rachel Lerhe</dc:creator>
  <cp:lastModifiedBy>Karen DeCicco</cp:lastModifiedBy>
  <cp:revision>2</cp:revision>
  <dcterms:modified xsi:type="dcterms:W3CDTF">2022-09-05T22:06:51Z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0x0101000FC16DA3CD6A6147A679F7F122110DDE</vt:lpwstr>
  </property>
</Properties>
</file>